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A2A80-EA67-42A8-B16C-300A4037D80E}" type="datetimeFigureOut">
              <a:rPr lang="es-ES" smtClean="0"/>
              <a:t>18/03/2024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68933-C3B7-4947-B8F3-80853E945E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856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512FC5-D69D-827C-E250-AC357A55E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D70D3D-3BC8-4240-996A-5C0B0A231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5567CE-961A-682E-D50F-E434E3E06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666-1B58-4737-801F-A36AB4B7213B}" type="datetime1">
              <a:rPr lang="es-ES" smtClean="0"/>
              <a:t>18/03/2024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4682E-78BD-D5AD-D6DD-8706396EE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7B55C0-F11D-D637-BD7F-B750FCAD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08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602EA8-6924-B380-776B-E257CBE7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9C133D-7528-FFEA-F390-86FFB3E3B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384D62-79A5-9DDE-6E61-11C901F39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8DF-1ADF-44C6-A957-624BD30A5A41}" type="datetime1">
              <a:rPr lang="es-ES" smtClean="0"/>
              <a:t>18/03/2024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C9B72D-6462-585F-CB0A-ACF5261C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2A812C-7F8A-F9F4-3C39-9662A386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80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015AC7-F446-83D3-26E5-6A03005F63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995A77-7C71-6776-DEC2-1BB520BE6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8B86E9-9CA5-BEA7-A4B6-E1A67E0B4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BD44-4FE1-40D9-A2AD-F926FF44241C}" type="datetime1">
              <a:rPr lang="es-ES" smtClean="0"/>
              <a:t>18/03/2024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0DF587-D6DB-0847-F2DC-5471EC658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312246-449A-9074-3A8F-00DB0DD51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70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B951B-DA7F-FFDE-3E33-3209898FD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67B63A-4A07-DDBD-8008-2A0D0DAD0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E71FAF-3926-48C5-E166-74E620D16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C2F9-53D5-4D4C-85C9-93AE0D08AEB7}" type="datetime1">
              <a:rPr lang="es-ES" smtClean="0"/>
              <a:t>18/03/2024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78F4AF-DD39-B2B4-FD47-B1FC7CDCC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65452B-508C-2514-80B4-49FCC08A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64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AB1FA-AA68-3503-7E73-BD1936C5A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FEDDE1-D5C3-DDD0-9196-E0957CB27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13A83B-4D93-FEEE-7D73-C2FFFF40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3733-A50F-4C0D-9775-E580E70E3759}" type="datetime1">
              <a:rPr lang="es-ES" smtClean="0"/>
              <a:t>18/03/2024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C3D8D5-6D23-FFDC-5580-29850B0C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81FEFE-69C0-E7DE-0565-4927472D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153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C7C580-2004-4AEE-F1F6-18C390704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FE1544-B5D2-1BCE-50D9-03A6E0FBF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2D1EE8-A6AA-0AF9-B315-A9FDF842B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3B096F-D5D0-574C-48F7-47A36EAC6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6192-B358-4616-9ACB-0ACFC861FC8C}" type="datetime1">
              <a:rPr lang="es-ES" smtClean="0"/>
              <a:t>18/03/2024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186419-AD1B-17DD-2C60-E0ACF70ED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ECC27B-5748-1F46-8EFD-85B4A07E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47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66158-7263-50A7-076F-B91AE278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0DCCDB-EC23-65BF-BA97-8A1122070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B9FE7A-F6F8-9E3C-C1B0-D9F25B5A2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8DAB3E-C49E-2DFF-3439-4E5C23D30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AF40D73-7AF0-8311-BE28-B83F0D82C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7110D-98F1-9A92-CAA1-F5E7F147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F5C9-BD30-4391-AA36-3F54351A5A86}" type="datetime1">
              <a:rPr lang="es-ES" smtClean="0"/>
              <a:t>18/03/2024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4FA9B88-E7D0-BEA3-1A76-C30B951B9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703AF1-F326-3654-FF0E-505B9A8D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639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2C703-EACD-9314-4630-2D2873C62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0332E6-3B8E-DECC-4B34-403508D3B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1786-1E0C-4667-AF26-F9011A29256E}" type="datetime1">
              <a:rPr lang="es-ES" smtClean="0"/>
              <a:t>18/03/2024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846B55-6AF9-4F8F-9BF2-6965FB98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ABCCBF-5E27-AA8A-8E41-3343F537F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623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08F6BD-233C-BA65-2459-A13C63205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423A6-6727-44D6-A5D7-FEA6F3E2C7DA}" type="datetime1">
              <a:rPr lang="es-ES" smtClean="0"/>
              <a:t>18/03/2024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445AA35-4B63-36E8-8B3D-630FEC0BB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EC5CDB-BC1E-6C00-069B-234C3C661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820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8C9F21-0D2C-D794-BE9C-4152C454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9CAC8E-F1BF-AE4B-6D9C-4F9B52B0E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F09B89-B559-2CB0-D1FE-84FADD0FA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9D41E9-0442-97BF-554C-24A8C9032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9DE7-2259-42B9-92EA-4EB37F66E224}" type="datetime1">
              <a:rPr lang="es-ES" smtClean="0"/>
              <a:t>18/03/2024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A4C4BB-F251-915D-08B9-D6EAFCC9F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21E48F-8F31-C8C1-BE38-48814D5C0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597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6140A-ACEF-9D17-C241-05E8B70EC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C6DA229-2A40-D708-13D3-19A052F79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A70AA4-C453-F173-B514-DBEE34074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39B4F3-1CD9-1A2F-55B9-D38B39A2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F80A-2474-450F-8001-209636266A86}" type="datetime1">
              <a:rPr lang="es-ES" smtClean="0"/>
              <a:t>18/03/2024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A3E986-E4F8-77A1-5BE8-107C8DD0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11F696-3D6C-B3FD-DE83-EC484D279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88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F1223A8-CE27-999E-3016-87444A4D7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62CC8A-2C46-3EFD-321C-F2C94D7E3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8F1D97-F5EA-6054-B6F3-77F819C769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431B0-AF36-4CBC-A7E8-10624AA8A21D}" type="datetime1">
              <a:rPr lang="es-ES" smtClean="0"/>
              <a:t>18/03/2024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B5F828-7816-BFF6-1F0D-676406FA7F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5A91CA-44B9-D484-28A6-3D332C293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DC392-B5D4-47B0-8515-8E415FB93E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71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6B82C923-81B8-3F80-B9F4-914C0C67B23A}"/>
              </a:ext>
            </a:extLst>
          </p:cNvPr>
          <p:cNvSpPr txBox="1">
            <a:spLocks/>
          </p:cNvSpPr>
          <p:nvPr/>
        </p:nvSpPr>
        <p:spPr>
          <a:xfrm>
            <a:off x="1628775" y="2419051"/>
            <a:ext cx="8934450" cy="343882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000" b="1" i="0" kern="1200" baseline="0">
                <a:solidFill>
                  <a:schemeClr val="tx1"/>
                </a:solidFill>
                <a:latin typeface="Helvetica" pitchFamily="2" charset="0"/>
                <a:ea typeface="+mj-ea"/>
                <a:cs typeface="Helvetica" pitchFamily="2" charset="0"/>
              </a:defRPr>
            </a:lvl1pPr>
          </a:lstStyle>
          <a:p>
            <a:r>
              <a:rPr lang="es-ES_tradnl" sz="1800" dirty="0">
                <a:latin typeface="Segoe UI" panose="020B0502040204020203" pitchFamily="34" charset="0"/>
                <a:ea typeface="Segoe UI Emoji" panose="020B0502040204020203" pitchFamily="34" charset="0"/>
                <a:cs typeface="Segoe UI" panose="020B0502040204020203" pitchFamily="34" charset="0"/>
              </a:rPr>
              <a:t>Título de la presentación</a:t>
            </a:r>
          </a:p>
          <a:p>
            <a:r>
              <a:rPr lang="es-ES_tradnl" sz="1600" b="0" dirty="0">
                <a:latin typeface="Segoe UI Light" panose="020B0502040204020203" pitchFamily="34" charset="0"/>
                <a:ea typeface="Segoe UI Emoji" panose="020B0502040204020203" pitchFamily="34" charset="0"/>
                <a:cs typeface="Segoe UI Light" panose="020B0502040204020203" pitchFamily="34" charset="0"/>
              </a:rPr>
              <a:t>Subtítulo</a:t>
            </a:r>
          </a:p>
          <a:p>
            <a:endParaRPr lang="es-ES_tradnl" sz="1800" b="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es-ES_tradnl" sz="1400" b="0" dirty="0">
                <a:latin typeface="Segoe UI Light" panose="020B0502040204020203" pitchFamily="34" charset="0"/>
                <a:cs typeface="Segoe UI Light" panose="020B0502040204020203" pitchFamily="34" charset="0"/>
              </a:rPr>
              <a:t>Nombre y apellidos del autor/a/es</a:t>
            </a:r>
          </a:p>
          <a:p>
            <a:endParaRPr lang="es-ES_tradnl" sz="1600" b="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es-ES_tradnl" sz="1600" b="0" i="1" dirty="0">
                <a:latin typeface="Segoe UI Light" panose="020B0502040204020203" pitchFamily="34" charset="0"/>
                <a:cs typeface="Segoe UI Light" panose="020B0502040204020203" pitchFamily="34" charset="0"/>
              </a:rPr>
              <a:t>LINEA X- …</a:t>
            </a:r>
          </a:p>
          <a:p>
            <a:endParaRPr lang="es-ES_tradnl" sz="1600" b="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it-IT" sz="1100" b="0" dirty="0">
                <a:latin typeface="Segoe UI Light" panose="020B0502040204020203" pitchFamily="34" charset="0"/>
                <a:cs typeface="Segoe UI Light" panose="020B0502040204020203" pitchFamily="34" charset="0"/>
              </a:rPr>
              <a:t>email del autor/a principal</a:t>
            </a:r>
            <a:endParaRPr lang="es-ES_tradnl" sz="1600" b="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it-IT" sz="1800" dirty="0"/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614FC292-F7A8-6A17-EC93-B8A1F8BDE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3537" y="5901989"/>
            <a:ext cx="1997671" cy="832549"/>
          </a:xfrm>
          <a:prstGeom prst="rect">
            <a:avLst/>
          </a:prstGeom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3D7E8DD2-CA49-6739-A403-4EE324D0C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59765" y="6428117"/>
            <a:ext cx="2827606" cy="306421"/>
          </a:xfrm>
          <a:prstGeom prst="rect">
            <a:avLst/>
          </a:prstGeom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7B5D3DA-342A-9181-F833-D18D19E4ECB1}"/>
              </a:ext>
            </a:extLst>
          </p:cNvPr>
          <p:cNvCxnSpPr/>
          <p:nvPr/>
        </p:nvCxnSpPr>
        <p:spPr>
          <a:xfrm>
            <a:off x="231494" y="5857875"/>
            <a:ext cx="11725154" cy="0"/>
          </a:xfrm>
          <a:prstGeom prst="line">
            <a:avLst/>
          </a:prstGeom>
          <a:ln w="60325" cap="rnd"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FC74EFB4-2B54-5E57-2011-518971572A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92" y="5901989"/>
            <a:ext cx="4029221" cy="83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208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614FC292-F7A8-6A17-EC93-B8A1F8BDE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3537" y="5901989"/>
            <a:ext cx="1997671" cy="832549"/>
          </a:xfrm>
          <a:prstGeom prst="rect">
            <a:avLst/>
          </a:prstGeom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3D7E8DD2-CA49-6739-A403-4EE324D0C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59765" y="6428117"/>
            <a:ext cx="2827606" cy="306421"/>
          </a:xfrm>
          <a:prstGeom prst="rect">
            <a:avLst/>
          </a:prstGeom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7B5D3DA-342A-9181-F833-D18D19E4ECB1}"/>
              </a:ext>
            </a:extLst>
          </p:cNvPr>
          <p:cNvCxnSpPr/>
          <p:nvPr/>
        </p:nvCxnSpPr>
        <p:spPr>
          <a:xfrm>
            <a:off x="231494" y="5857875"/>
            <a:ext cx="11725154" cy="0"/>
          </a:xfrm>
          <a:prstGeom prst="line">
            <a:avLst/>
          </a:prstGeom>
          <a:ln w="60325" cap="rnd"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FC74EFB4-2B54-5E57-2011-518971572A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92" y="5901989"/>
            <a:ext cx="4029221" cy="839421"/>
          </a:xfrm>
          <a:prstGeom prst="rect">
            <a:avLst/>
          </a:prstGeom>
        </p:spPr>
      </p:pic>
      <p:sp>
        <p:nvSpPr>
          <p:cNvPr id="2" name="Título 8">
            <a:extLst>
              <a:ext uri="{FF2B5EF4-FFF2-40B4-BE49-F238E27FC236}">
                <a16:creationId xmlns:a16="http://schemas.microsoft.com/office/drawing/2014/main" id="{93FB01E7-2BE9-B0FD-1E80-AD97E6DDEEB7}"/>
              </a:ext>
            </a:extLst>
          </p:cNvPr>
          <p:cNvSpPr txBox="1">
            <a:spLocks/>
          </p:cNvSpPr>
          <p:nvPr/>
        </p:nvSpPr>
        <p:spPr>
          <a:xfrm>
            <a:off x="2714568" y="271128"/>
            <a:ext cx="9242080" cy="3282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b="1" dirty="0">
                <a:latin typeface="Segoe UI" panose="020B0502040204020203" pitchFamily="34" charset="0"/>
                <a:cs typeface="Segoe UI" panose="020B0502040204020203" pitchFamily="34" charset="0"/>
              </a:rPr>
              <a:t>01</a:t>
            </a:r>
            <a:r>
              <a:rPr lang="es-E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 | </a:t>
            </a:r>
            <a:r>
              <a:rPr lang="es-ES" b="1" dirty="0">
                <a:latin typeface="Segoe UI" panose="020B0502040204020203" pitchFamily="34" charset="0"/>
                <a:cs typeface="Segoe UI" panose="020B0502040204020203" pitchFamily="34" charset="0"/>
              </a:rPr>
              <a:t>parte de la presentación </a:t>
            </a:r>
            <a:r>
              <a:rPr lang="es-ES" dirty="0">
                <a:latin typeface="Segoe UI" panose="020B0502040204020203" pitchFamily="34" charset="0"/>
                <a:cs typeface="Segoe UI" panose="020B0502040204020203" pitchFamily="34" charset="0"/>
              </a:rPr>
              <a:t>(introducción, objetivos, metodología, resultados, conclusiones)</a:t>
            </a:r>
          </a:p>
        </p:txBody>
      </p:sp>
    </p:spTree>
    <p:extLst>
      <p:ext uri="{BB962C8B-B14F-4D97-AF65-F5344CB8AC3E}">
        <p14:creationId xmlns:p14="http://schemas.microsoft.com/office/powerpoint/2010/main" val="2642052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614FC292-F7A8-6A17-EC93-B8A1F8BDE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3537" y="5901989"/>
            <a:ext cx="1997671" cy="832549"/>
          </a:xfrm>
          <a:prstGeom prst="rect">
            <a:avLst/>
          </a:prstGeom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3D7E8DD2-CA49-6739-A403-4EE324D0C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59765" y="6428117"/>
            <a:ext cx="2827606" cy="306421"/>
          </a:xfrm>
          <a:prstGeom prst="rect">
            <a:avLst/>
          </a:prstGeom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7B5D3DA-342A-9181-F833-D18D19E4ECB1}"/>
              </a:ext>
            </a:extLst>
          </p:cNvPr>
          <p:cNvCxnSpPr/>
          <p:nvPr/>
        </p:nvCxnSpPr>
        <p:spPr>
          <a:xfrm>
            <a:off x="231494" y="5857875"/>
            <a:ext cx="11725154" cy="0"/>
          </a:xfrm>
          <a:prstGeom prst="line">
            <a:avLst/>
          </a:prstGeom>
          <a:ln w="60325" cap="rnd"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FC74EFB4-2B54-5E57-2011-518971572A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92" y="5901989"/>
            <a:ext cx="4029221" cy="839421"/>
          </a:xfrm>
          <a:prstGeom prst="rect">
            <a:avLst/>
          </a:prstGeom>
        </p:spPr>
      </p:pic>
      <p:sp>
        <p:nvSpPr>
          <p:cNvPr id="2" name="Título 8">
            <a:extLst>
              <a:ext uri="{FF2B5EF4-FFF2-40B4-BE49-F238E27FC236}">
                <a16:creationId xmlns:a16="http://schemas.microsoft.com/office/drawing/2014/main" id="{93FB01E7-2BE9-B0FD-1E80-AD97E6DDEEB7}"/>
              </a:ext>
            </a:extLst>
          </p:cNvPr>
          <p:cNvSpPr txBox="1">
            <a:spLocks/>
          </p:cNvSpPr>
          <p:nvPr/>
        </p:nvSpPr>
        <p:spPr>
          <a:xfrm>
            <a:off x="2714568" y="271128"/>
            <a:ext cx="9242080" cy="3282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b="1" dirty="0">
                <a:latin typeface="Segoe UI" panose="020B0502040204020203" pitchFamily="34" charset="0"/>
                <a:cs typeface="Segoe UI" panose="020B0502040204020203" pitchFamily="34" charset="0"/>
              </a:rPr>
              <a:t>02</a:t>
            </a:r>
            <a:r>
              <a:rPr lang="es-E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 | </a:t>
            </a:r>
            <a:r>
              <a:rPr lang="es-ES" b="1" dirty="0">
                <a:latin typeface="Segoe UI" panose="020B0502040204020203" pitchFamily="34" charset="0"/>
                <a:cs typeface="Segoe UI" panose="020B0502040204020203" pitchFamily="34" charset="0"/>
              </a:rPr>
              <a:t>parte de la presentación </a:t>
            </a:r>
            <a:r>
              <a:rPr lang="es-ES" dirty="0">
                <a:latin typeface="Segoe UI" panose="020B0502040204020203" pitchFamily="34" charset="0"/>
                <a:cs typeface="Segoe UI" panose="020B0502040204020203" pitchFamily="34" charset="0"/>
              </a:rPr>
              <a:t>(introducción, objetivos, metodología, resultados, conclusiones)</a:t>
            </a:r>
          </a:p>
        </p:txBody>
      </p:sp>
    </p:spTree>
    <p:extLst>
      <p:ext uri="{BB962C8B-B14F-4D97-AF65-F5344CB8AC3E}">
        <p14:creationId xmlns:p14="http://schemas.microsoft.com/office/powerpoint/2010/main" val="2580390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57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DONADEI</dc:creator>
  <cp:lastModifiedBy>ESTEBAN DE MANUEL JEREZ</cp:lastModifiedBy>
  <cp:revision>3</cp:revision>
  <dcterms:created xsi:type="dcterms:W3CDTF">2024-02-18T14:11:32Z</dcterms:created>
  <dcterms:modified xsi:type="dcterms:W3CDTF">2024-03-18T13:08:20Z</dcterms:modified>
</cp:coreProperties>
</file>